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3" r:id="rId8"/>
    <p:sldId id="262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96ED-7631-4A4E-A8FD-BC44D0ECE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49391-6CE0-49CD-8FED-846C833E7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541AB-E5A7-4D45-A172-0632AFC2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69ABF-DE61-4B00-A337-317CF44A9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8119E-81A9-47E2-9D49-D22BE58DD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0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62E7A-73B6-46CA-9B7F-48EFB4C64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BD4D5-915C-42F9-8145-E31982E2C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4F8DA-7CDD-4368-AA32-C5C63DAF2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43E9B-FAC6-46AC-8B5F-229C83882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39EB3-B4DC-4921-B4B8-3AB7E5D7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CD3BA-BA02-4193-8B84-A634F3888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0EB9D2-1808-45BC-B572-34E803613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60A73-A0B3-4117-84C5-9A852F4A7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F2C6F-91F6-451D-AF56-496C4A59D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6D6AC-F60E-463E-9FEA-DC7A914D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3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735A4-F978-4367-AA88-F2E27AF4C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C123F-AC07-4B48-AE6F-4AA9999A0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81B53-4F87-4EC2-9458-6CA85860F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052C2-4F08-4E54-AB55-EA4E48F70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102E5-C477-4BE0-9721-1E821389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37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D0F29-4D56-4675-8683-3AA94FB0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AC9388-60D9-4019-B130-908313D13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552-0DAF-42E4-82CF-33ADF7968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FF191-DF36-4E78-9CED-0F61534F8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A7D9-F5A1-4944-90FD-EF4166D11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1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5380E-B9A6-465F-99F0-66994099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F7B3A-5A3A-42A7-98FA-0AB2292143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D30CC2-537B-4CAB-8FC4-E5E2570E3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BD681-BF63-48B4-9901-D795CB33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6D122-FEC0-4CE4-9535-33009F9D1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C42B1-5D79-4A4B-8EB7-BA48730F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8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D40FB-192A-4EC9-8C68-EF4999E0C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14804-FD76-4BA5-80B2-06ED9A38B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30F2C-C27E-4DDC-94D5-157C00F94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15D59E-27AB-46ED-A66E-90B374A294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72475E-B8E2-42FA-9923-BF5B0A6A0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C79B2-BF67-43D1-9787-161FF55E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D08A3B-0649-40B3-9D23-51827B44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F655F2-8D6E-4696-BA41-9A981BE7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54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55A9-8A2D-49B5-9166-D2964D9EA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4564D0-A560-4304-997C-09B53794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5F7013-473D-47CC-B83C-2991BB2BC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4FAF7B-D8D6-45C4-B35F-871203C6C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7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41F7C-B860-4FE1-9623-901540BC4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A301B-18E6-4952-8D61-5FCFD9648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73D9D8-C06C-4CAD-BDDE-13358C18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7179E-3B0B-4A90-99DF-E00FAB6EC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01BDE-B0F5-46FC-865A-D7F176AA1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4E7E1-CBA4-4634-AFFA-4073DB918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396DF-F3F4-45E8-9827-F79155AA8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B1CD-F39C-4213-AF0E-B92149FEE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4DBD7-0F4A-4A14-8699-9ED923584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7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F4D8-C7D0-4E94-B281-A140C490B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737919-7F38-453A-952D-8E8BAD236A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F063E-7CB9-47AC-B234-88ECF58D1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95496-2BF6-4DDB-B162-29BDF0C61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D0376-B1FE-463A-9D8C-195C8DCF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7EB00-D57C-4320-9D9A-EAEDD5D7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2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ADD8A6-335A-4E3B-AD0F-75EE97AB3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BB693-B8F4-4783-99C0-33509E731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6687A-AE4B-445A-96EC-E943B74453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2DA03-0820-4304-8A48-9A213C9DA1D6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34717-9180-4A6E-B27A-19F3B109C0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4189-A0C7-45B6-983D-C0B00B54EA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1E81D-F804-4D64-B1B6-D3C1F7BBC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5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17E9D-2BC0-404F-AF8B-58CCFE928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Organization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455A8-C625-4BF0-9AB4-40A9C2D0F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Name of Organization</a:t>
            </a:r>
          </a:p>
          <a:p>
            <a:pPr lvl="0"/>
            <a:r>
              <a:rPr lang="en-US" dirty="0"/>
              <a:t>Concept Proposal name</a:t>
            </a:r>
          </a:p>
          <a:p>
            <a:pPr lvl="0"/>
            <a:r>
              <a:rPr lang="en-US" dirty="0"/>
              <a:t>Headquarter location (City, State)</a:t>
            </a:r>
          </a:p>
          <a:p>
            <a:pPr lvl="0"/>
            <a:r>
              <a:rPr lang="en-US" dirty="0"/>
              <a:t>Website</a:t>
            </a:r>
          </a:p>
          <a:p>
            <a:pPr lvl="0"/>
            <a:r>
              <a:rPr lang="en-US" dirty="0"/>
              <a:t>Contact Person (First Name, Last Name)</a:t>
            </a:r>
          </a:p>
          <a:p>
            <a:pPr lvl="0"/>
            <a:r>
              <a:rPr lang="en-US" dirty="0"/>
              <a:t>Contact Email Address</a:t>
            </a:r>
          </a:p>
          <a:p>
            <a:pPr lvl="0"/>
            <a:r>
              <a:rPr lang="en-US" dirty="0"/>
              <a:t>Contact Phone Number</a:t>
            </a:r>
          </a:p>
          <a:p>
            <a:pPr lvl="0"/>
            <a:r>
              <a:rPr lang="en-US" dirty="0"/>
              <a:t>Additional contact, if applicable</a:t>
            </a:r>
          </a:p>
          <a:p>
            <a:pPr lvl="0"/>
            <a:r>
              <a:rPr lang="en-US" dirty="0"/>
              <a:t>A statement attesting that you already have obtained or have started the process to obtain a SAM registration (documentation of SAM registration or proof that SAM registration has been initiated must be submitted along with the Concept Proposal)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914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1D69A-F7DD-4222-B07E-F7EAB1DE0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Outcomes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BB0B7-0F44-4F83-B7C0-3D529CACC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you are successful, what outcomes will there be? What data and/or methodology are you using to forecast these metrics?</a:t>
            </a:r>
          </a:p>
          <a:p>
            <a:pPr lvl="0"/>
            <a:r>
              <a:rPr lang="en-US" dirty="0"/>
              <a:t>Optional: Address relevant metrics in the “Metrics Template” provided in the Appendix C of the 2020 Notice of Funding Opportunity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746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093A-A7AC-4878-86C9-93E037A9B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Mission, Vision and 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3C87B-F658-4614-9DDE-EBF3B66D8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What is your organization’s mission/vision in one sentence?</a:t>
            </a:r>
          </a:p>
          <a:p>
            <a:pPr lvl="0"/>
            <a:r>
              <a:rPr lang="en-US" dirty="0"/>
              <a:t>How would you summarize your project in two to three sentences?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2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DB630-84E4-4247-81A6-38897999D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Organization 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9C7F6-F40C-43A3-9EA7-E8E7E385D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What challenges does your community or region face, and how are you addressing within your project?</a:t>
            </a:r>
          </a:p>
          <a:p>
            <a:pPr lvl="0"/>
            <a:r>
              <a:rPr lang="en-US" dirty="0"/>
              <a:t>What specific elements or assets within your Organization will be used to address these challenges and capitalize on the opportunities? </a:t>
            </a:r>
          </a:p>
          <a:p>
            <a:pPr lvl="0"/>
            <a:r>
              <a:rPr lang="en-US" dirty="0"/>
              <a:t>How you will help entrepreneurs scale? (Venture Challenge and as applicable to Industry Challenge)</a:t>
            </a:r>
          </a:p>
          <a:p>
            <a:pPr lvl="0"/>
            <a:r>
              <a:rPr lang="en-US" dirty="0"/>
              <a:t>What is or will be your investment thesis and/or strategy? (Capital Challenge)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24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DB630-84E4-4247-81A6-38897999D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Organization Approach (Continued)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9C7F6-F40C-43A3-9EA7-E8E7E385D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What challenges does your community or region face, and how are you addressing within your project?</a:t>
            </a:r>
          </a:p>
          <a:p>
            <a:pPr lvl="0"/>
            <a:r>
              <a:rPr lang="en-US" dirty="0"/>
              <a:t>What specific elements or assets within your Organization will be used to address these challenges and capitalize on the opportunities? </a:t>
            </a:r>
          </a:p>
          <a:p>
            <a:pPr lvl="0"/>
            <a:r>
              <a:rPr lang="en-US" dirty="0"/>
              <a:t>How you will help entrepreneurs scale? (Venture Challenge and as applicable to Industry Challenge)</a:t>
            </a:r>
          </a:p>
          <a:p>
            <a:pPr lvl="0"/>
            <a:r>
              <a:rPr lang="en-US" dirty="0"/>
              <a:t>What is or will be your investment thesis and/or strategy? (Capital Challenge)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28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29F8-9B91-4C25-93C9-4E4BFEF6D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Collaboration and Service Area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49788-9D16-4773-A9F6-8E94A11CC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What areas are you serving? These could include cities, counties, regions, states, etc. </a:t>
            </a:r>
          </a:p>
          <a:p>
            <a:pPr lvl="0"/>
            <a:r>
              <a:rPr lang="en-US" dirty="0"/>
              <a:t>Discuss key collaborations and partnerships. What other organizations and stakeholders will participate and in what capacity?</a:t>
            </a:r>
          </a:p>
          <a:p>
            <a:pPr lvl="0"/>
            <a:r>
              <a:rPr lang="en-US" dirty="0"/>
              <a:t>How will you ensure you achieve diversity of people and organizations that are underrepresented in or unconnected to entrepreneurial activity within your collaborators, partners, and participants?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50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70F97-E1C4-4365-B474-F6C82037D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Implementation Strategy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508D5-7F28-45CC-95BA-6072A9A03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Provide basics of the plan and phases for implementation (i.e., tasks and timeline)</a:t>
            </a:r>
          </a:p>
          <a:p>
            <a:pPr lvl="0"/>
            <a:r>
              <a:rPr lang="en-US" dirty="0"/>
              <a:t>What risk factors have you identified that could hinder implementation, and how will you mitigate these?</a:t>
            </a:r>
          </a:p>
          <a:p>
            <a:pPr lvl="0"/>
            <a:r>
              <a:rPr lang="en-US" dirty="0"/>
              <a:t>What is your plan to ensure sustainability post grant?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97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70F97-E1C4-4365-B474-F6C82037D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Implementation Strategy (Continued)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508D5-7F28-45CC-95BA-6072A9A03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Provide basics of the plan and phases for implementation (i.e., tasks and timeline)</a:t>
            </a:r>
          </a:p>
          <a:p>
            <a:pPr lvl="0"/>
            <a:r>
              <a:rPr lang="en-US" dirty="0"/>
              <a:t>What risk factors have you identified that could hinder implementation, and how will you mitigate these?</a:t>
            </a:r>
          </a:p>
          <a:p>
            <a:pPr lvl="0"/>
            <a:r>
              <a:rPr lang="en-US" dirty="0"/>
              <a:t>What is your plan to ensure sustainability post grant?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7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CB48D-97A4-4BF7-9695-CA18D061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Estimated Budget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3F73C-817B-483C-9AC2-78792CEBE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How much will this cost? (rough calculations are fine)</a:t>
            </a:r>
          </a:p>
          <a:p>
            <a:pPr lvl="0"/>
            <a:r>
              <a:rPr lang="en-US" dirty="0"/>
              <a:t>How will you provide the match?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118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A22DD-AC74-413A-8D0D-29B96643B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DA2E6-E561-4E63-AA63-88B6D7D6B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Who from your team will work on this and in what capacity?</a:t>
            </a:r>
          </a:p>
          <a:p>
            <a:pPr lvl="0"/>
            <a:r>
              <a:rPr lang="en-US" dirty="0"/>
              <a:t>What makes your team uniquely qualified?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06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517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Organization Information</vt:lpstr>
      <vt:lpstr>Mission, Vision and Summary</vt:lpstr>
      <vt:lpstr>Organization Approach</vt:lpstr>
      <vt:lpstr>Organization Approach (Continued)</vt:lpstr>
      <vt:lpstr>Collaboration and Service Area</vt:lpstr>
      <vt:lpstr>Implementation Strategy</vt:lpstr>
      <vt:lpstr>Implementation Strategy (Continued)</vt:lpstr>
      <vt:lpstr>Estimated Budget</vt:lpstr>
      <vt:lpstr>Team</vt:lpstr>
      <vt:lpstr>Outcomes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 Information</dc:title>
  <dc:creator>Cox, Lindsey ((Federal)</dc:creator>
  <cp:lastModifiedBy>Cox, Lindsey ((Federal)</cp:lastModifiedBy>
  <cp:revision>1</cp:revision>
  <dcterms:created xsi:type="dcterms:W3CDTF">2020-02-14T18:57:47Z</dcterms:created>
  <dcterms:modified xsi:type="dcterms:W3CDTF">2020-02-14T19:01:42Z</dcterms:modified>
</cp:coreProperties>
</file>